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65" r:id="rId2"/>
    <p:sldId id="366" r:id="rId3"/>
    <p:sldId id="367" r:id="rId4"/>
    <p:sldId id="399" r:id="rId5"/>
    <p:sldId id="400" r:id="rId6"/>
    <p:sldId id="401" r:id="rId7"/>
    <p:sldId id="402" r:id="rId8"/>
    <p:sldId id="403" r:id="rId9"/>
    <p:sldId id="404" r:id="rId10"/>
    <p:sldId id="405" r:id="rId11"/>
    <p:sldId id="406" r:id="rId12"/>
    <p:sldId id="407" r:id="rId13"/>
    <p:sldId id="408" r:id="rId14"/>
    <p:sldId id="409" r:id="rId15"/>
    <p:sldId id="410" r:id="rId16"/>
    <p:sldId id="411" r:id="rId17"/>
    <p:sldId id="412" r:id="rId18"/>
    <p:sldId id="413" r:id="rId19"/>
    <p:sldId id="414" r:id="rId20"/>
    <p:sldId id="415" r:id="rId21"/>
    <p:sldId id="416" r:id="rId22"/>
    <p:sldId id="417" r:id="rId23"/>
    <p:sldId id="418" r:id="rId24"/>
    <p:sldId id="419" r:id="rId25"/>
    <p:sldId id="368" r:id="rId26"/>
    <p:sldId id="369" r:id="rId27"/>
    <p:sldId id="370" r:id="rId28"/>
    <p:sldId id="371" r:id="rId29"/>
    <p:sldId id="372" r:id="rId30"/>
    <p:sldId id="373" r:id="rId31"/>
    <p:sldId id="374" r:id="rId32"/>
    <p:sldId id="375" r:id="rId33"/>
    <p:sldId id="376" r:id="rId34"/>
    <p:sldId id="377" r:id="rId35"/>
    <p:sldId id="378" r:id="rId36"/>
    <p:sldId id="379" r:id="rId37"/>
    <p:sldId id="380" r:id="rId38"/>
    <p:sldId id="381" r:id="rId39"/>
    <p:sldId id="382" r:id="rId40"/>
    <p:sldId id="383" r:id="rId41"/>
    <p:sldId id="384" r:id="rId42"/>
    <p:sldId id="385" r:id="rId43"/>
    <p:sldId id="386" r:id="rId44"/>
    <p:sldId id="387" r:id="rId45"/>
    <p:sldId id="388" r:id="rId46"/>
    <p:sldId id="389" r:id="rId47"/>
    <p:sldId id="390" r:id="rId48"/>
    <p:sldId id="391" r:id="rId49"/>
    <p:sldId id="392" r:id="rId50"/>
    <p:sldId id="393" r:id="rId51"/>
    <p:sldId id="394" r:id="rId52"/>
    <p:sldId id="395" r:id="rId53"/>
    <p:sldId id="396" r:id="rId54"/>
    <p:sldId id="397" r:id="rId55"/>
    <p:sldId id="398" r:id="rId56"/>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24</a:t>
            </a:r>
          </a:p>
        </p:txBody>
      </p:sp>
    </p:spTree>
    <p:extLst>
      <p:ext uri="{BB962C8B-B14F-4D97-AF65-F5344CB8AC3E}">
        <p14:creationId xmlns:p14="http://schemas.microsoft.com/office/powerpoint/2010/main" val="4046978644"/>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Nehemiah 8:1 Now all the people gathered together as one man in the open square that </a:t>
            </a:r>
            <a:r>
              <a:rPr lang="en-US" i="1" dirty="0"/>
              <a:t>was </a:t>
            </a:r>
            <a:r>
              <a:rPr lang="en-US" dirty="0"/>
              <a:t>in front of the Water Gate; and they told Ezra the scribe to bring the Book of the Law of Moses, which the LORD had commanded Israel</a:t>
            </a:r>
            <a:r>
              <a:rPr lang="en-US" dirty="0" smtClean="0"/>
              <a:t>.</a:t>
            </a:r>
          </a:p>
          <a:p>
            <a:endParaRPr lang="en-US" dirty="0"/>
          </a:p>
          <a:p>
            <a:r>
              <a:rPr lang="en-US" dirty="0"/>
              <a:t> </a:t>
            </a:r>
          </a:p>
          <a:p>
            <a:r>
              <a:rPr lang="en-US" dirty="0"/>
              <a:t>Nehemiah 8:8  So they read distinctly from the book, in the Law of God; and they gave the sense, and helped </a:t>
            </a:r>
            <a:r>
              <a:rPr lang="en-US" i="1" dirty="0"/>
              <a:t>them </a:t>
            </a:r>
            <a:r>
              <a:rPr lang="en-US" dirty="0"/>
              <a:t>to understand the reading.</a:t>
            </a:r>
          </a:p>
          <a:p>
            <a:endParaRPr lang="en-US" dirty="0"/>
          </a:p>
        </p:txBody>
      </p:sp>
    </p:spTree>
    <p:extLst>
      <p:ext uri="{BB962C8B-B14F-4D97-AF65-F5344CB8AC3E}">
        <p14:creationId xmlns:p14="http://schemas.microsoft.com/office/powerpoint/2010/main" val="1136409414"/>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Nehemiah 10:29 these joined with their brethren, their nobles, and entered into a curse and an oath to walk in God's Law, which was given by Moses the servant of God, and to observe and do all the commandments of the LORD our Lord, and His ordinances and His statutes:</a:t>
            </a:r>
          </a:p>
        </p:txBody>
      </p:sp>
    </p:spTree>
    <p:extLst>
      <p:ext uri="{BB962C8B-B14F-4D97-AF65-F5344CB8AC3E}">
        <p14:creationId xmlns:p14="http://schemas.microsoft.com/office/powerpoint/2010/main" val="2224943724"/>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47842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500" dirty="0"/>
              <a:t>Ephesians 2:12 that at that time you were without Christ, being aliens from the commonwealth of Israel and strangers from the covenants of promise, having no hope and without God in the world.  </a:t>
            </a:r>
            <a:r>
              <a:rPr lang="en-US" sz="2500" baseline="30000" dirty="0"/>
              <a:t>13</a:t>
            </a:r>
            <a:r>
              <a:rPr lang="en-US" sz="2500" dirty="0"/>
              <a:t> But now in Christ Jesus you who once were far off have been brought near by the blood of Christ.  </a:t>
            </a:r>
            <a:r>
              <a:rPr lang="en-US" sz="2500" baseline="30000" dirty="0"/>
              <a:t>14</a:t>
            </a:r>
            <a:r>
              <a:rPr lang="en-US" sz="2500" dirty="0"/>
              <a:t> For He Himself is our peace, who has made both one, and has broken down the middle wall of separation,  </a:t>
            </a:r>
            <a:r>
              <a:rPr lang="en-US" sz="2500" baseline="30000" dirty="0"/>
              <a:t>15</a:t>
            </a:r>
            <a:r>
              <a:rPr lang="en-US" sz="2500" dirty="0"/>
              <a:t> having abolished in His flesh the enmity, </a:t>
            </a:r>
            <a:r>
              <a:rPr lang="en-US" sz="2500" i="1" dirty="0"/>
              <a:t>that is, </a:t>
            </a:r>
            <a:r>
              <a:rPr lang="en-US" sz="2500" dirty="0"/>
              <a:t>the law of commandments </a:t>
            </a:r>
            <a:r>
              <a:rPr lang="en-US" sz="2500" i="1" dirty="0"/>
              <a:t>contained </a:t>
            </a:r>
            <a:r>
              <a:rPr lang="en-US" sz="2500" dirty="0"/>
              <a:t>in ordinances, so as to create in Himself one new man </a:t>
            </a:r>
            <a:r>
              <a:rPr lang="en-US" sz="2500" i="1" dirty="0"/>
              <a:t>from </a:t>
            </a:r>
            <a:r>
              <a:rPr lang="en-US" sz="2500" dirty="0"/>
              <a:t>the two, </a:t>
            </a:r>
            <a:r>
              <a:rPr lang="en-US" sz="2500" i="1" dirty="0"/>
              <a:t>thus </a:t>
            </a:r>
            <a:r>
              <a:rPr lang="en-US" sz="2500" dirty="0"/>
              <a:t>making peace,  </a:t>
            </a:r>
            <a:r>
              <a:rPr lang="en-US" sz="2500" baseline="30000" dirty="0"/>
              <a:t>16</a:t>
            </a:r>
            <a:r>
              <a:rPr lang="en-US" sz="2500" dirty="0"/>
              <a:t> and that He might reconcile them both to God in one body through the cross, thereby putting to death the enmity.</a:t>
            </a:r>
          </a:p>
        </p:txBody>
      </p:sp>
    </p:spTree>
    <p:extLst>
      <p:ext uri="{BB962C8B-B14F-4D97-AF65-F5344CB8AC3E}">
        <p14:creationId xmlns:p14="http://schemas.microsoft.com/office/powerpoint/2010/main" val="368635007"/>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Colossians 2:13 And you, being dead in your trespasses and the </a:t>
            </a:r>
            <a:r>
              <a:rPr lang="en-US" dirty="0" err="1"/>
              <a:t>uncircumcision</a:t>
            </a:r>
            <a:r>
              <a:rPr lang="en-US" dirty="0"/>
              <a:t> of your flesh, He has made alive together with Him, having forgiven you all trespasses,  </a:t>
            </a:r>
            <a:r>
              <a:rPr lang="en-US" baseline="30000" dirty="0"/>
              <a:t>14</a:t>
            </a:r>
            <a:r>
              <a:rPr lang="en-US" dirty="0"/>
              <a:t> having wiped out the handwriting of requirements that was against us, which was contrary to us. And He has taken it out of the way, having nailed it to the cross.</a:t>
            </a:r>
          </a:p>
        </p:txBody>
      </p:sp>
    </p:spTree>
    <p:extLst>
      <p:ext uri="{BB962C8B-B14F-4D97-AF65-F5344CB8AC3E}">
        <p14:creationId xmlns:p14="http://schemas.microsoft.com/office/powerpoint/2010/main" val="1020711952"/>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Colossians 2:16 So let no one judge you in food or in drink, or regarding a festival or a new moon or </a:t>
            </a:r>
            <a:r>
              <a:rPr lang="en-US" dirty="0" err="1"/>
              <a:t>sabbaths</a:t>
            </a:r>
            <a:r>
              <a:rPr lang="en-US" dirty="0"/>
              <a:t>,  </a:t>
            </a:r>
            <a:r>
              <a:rPr lang="en-US" baseline="30000" dirty="0"/>
              <a:t>17</a:t>
            </a:r>
            <a:r>
              <a:rPr lang="en-US" dirty="0"/>
              <a:t> which are a shadow of things to come, but the substance is of Christ.  </a:t>
            </a:r>
          </a:p>
        </p:txBody>
      </p:sp>
    </p:spTree>
    <p:extLst>
      <p:ext uri="{BB962C8B-B14F-4D97-AF65-F5344CB8AC3E}">
        <p14:creationId xmlns:p14="http://schemas.microsoft.com/office/powerpoint/2010/main" val="1149833448"/>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24:44  Then He said to them, "These </a:t>
            </a:r>
            <a:r>
              <a:rPr lang="en-US" i="1" dirty="0"/>
              <a:t>are </a:t>
            </a:r>
            <a:r>
              <a:rPr lang="en-US" dirty="0"/>
              <a:t>the words which I spoke to you while I was still with you, that all things must be fulfilled which were written in the Law of Moses and </a:t>
            </a:r>
            <a:r>
              <a:rPr lang="en-US" i="1" dirty="0"/>
              <a:t>the </a:t>
            </a:r>
            <a:r>
              <a:rPr lang="en-US" dirty="0"/>
              <a:t>Prophets and </a:t>
            </a:r>
            <a:r>
              <a:rPr lang="en-US" i="1" dirty="0"/>
              <a:t>the </a:t>
            </a:r>
            <a:r>
              <a:rPr lang="en-US" dirty="0"/>
              <a:t>Psalms concerning Me."</a:t>
            </a:r>
          </a:p>
        </p:txBody>
      </p:sp>
    </p:spTree>
    <p:extLst>
      <p:ext uri="{BB962C8B-B14F-4D97-AF65-F5344CB8AC3E}">
        <p14:creationId xmlns:p14="http://schemas.microsoft.com/office/powerpoint/2010/main" val="3374339800"/>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13:27 "For those who dwell in Jerusalem, and their rulers, because they did not know Him, nor even the voices of the Prophets which are read every Sabbath, have fulfilled </a:t>
            </a:r>
            <a:r>
              <a:rPr lang="en-US" i="1" dirty="0"/>
              <a:t>them </a:t>
            </a:r>
            <a:r>
              <a:rPr lang="en-US" dirty="0"/>
              <a:t>in condemning </a:t>
            </a:r>
            <a:r>
              <a:rPr lang="en-US" i="1" dirty="0"/>
              <a:t>Him.</a:t>
            </a:r>
            <a:r>
              <a:rPr lang="en-US" dirty="0"/>
              <a:t>  </a:t>
            </a:r>
            <a:r>
              <a:rPr lang="en-US" baseline="30000" dirty="0"/>
              <a:t>28</a:t>
            </a:r>
            <a:r>
              <a:rPr lang="en-US" dirty="0"/>
              <a:t> "And though they found no cause for death </a:t>
            </a:r>
            <a:r>
              <a:rPr lang="en-US" i="1" dirty="0"/>
              <a:t>in Him, </a:t>
            </a:r>
            <a:r>
              <a:rPr lang="en-US" dirty="0"/>
              <a:t>they asked Pilate that He should be put to death.  </a:t>
            </a:r>
            <a:r>
              <a:rPr lang="en-US" baseline="30000" dirty="0"/>
              <a:t>29</a:t>
            </a:r>
            <a:r>
              <a:rPr lang="en-US" dirty="0"/>
              <a:t> "Now when they had fulfilled all that was written concerning Him, they took </a:t>
            </a:r>
            <a:r>
              <a:rPr lang="en-US" i="1" dirty="0"/>
              <a:t>Him </a:t>
            </a:r>
            <a:r>
              <a:rPr lang="en-US" dirty="0"/>
              <a:t>down from the tree and laid </a:t>
            </a:r>
            <a:r>
              <a:rPr lang="en-US" i="1" dirty="0"/>
              <a:t>Him </a:t>
            </a:r>
            <a:r>
              <a:rPr lang="en-US" dirty="0"/>
              <a:t>in a tomb.</a:t>
            </a:r>
          </a:p>
        </p:txBody>
      </p:sp>
    </p:spTree>
    <p:extLst>
      <p:ext uri="{BB962C8B-B14F-4D97-AF65-F5344CB8AC3E}">
        <p14:creationId xmlns:p14="http://schemas.microsoft.com/office/powerpoint/2010/main" val="2698494706"/>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Hebrews 8:6 But now He has obtained a more excellent ministry, inasmuch as He is also Mediator of a better covenant, which was established on better promises.  </a:t>
            </a:r>
            <a:r>
              <a:rPr lang="en-US" baseline="30000" dirty="0"/>
              <a:t>7</a:t>
            </a:r>
            <a:r>
              <a:rPr lang="en-US" dirty="0"/>
              <a:t> For if that first </a:t>
            </a:r>
            <a:r>
              <a:rPr lang="en-US" i="1" dirty="0"/>
              <a:t>covenant </a:t>
            </a:r>
            <a:r>
              <a:rPr lang="en-US" dirty="0"/>
              <a:t>had been faultless, then no place would have been sought for a second.</a:t>
            </a:r>
          </a:p>
          <a:p>
            <a:r>
              <a:rPr lang="en-US" dirty="0"/>
              <a:t> </a:t>
            </a:r>
          </a:p>
          <a:p>
            <a:r>
              <a:rPr lang="en-US" dirty="0"/>
              <a:t>Hebrews 9:15 And for this reason He is the Mediator of the new covenant, by means of death, for the redemption of the transgressions under the first covenant, that those who are called may receive the promise of the eternal inheritance.</a:t>
            </a:r>
          </a:p>
        </p:txBody>
      </p:sp>
    </p:spTree>
    <p:extLst>
      <p:ext uri="{BB962C8B-B14F-4D97-AF65-F5344CB8AC3E}">
        <p14:creationId xmlns:p14="http://schemas.microsoft.com/office/powerpoint/2010/main" val="2564240413"/>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Galatians 3:23 But before faith came, we were kept under guard by the law, kept for the faith which would afterward be revealed.  </a:t>
            </a:r>
            <a:r>
              <a:rPr lang="en-US" baseline="30000" dirty="0"/>
              <a:t>24</a:t>
            </a:r>
            <a:r>
              <a:rPr lang="en-US" dirty="0"/>
              <a:t> Therefore the law was our tutor </a:t>
            </a:r>
            <a:r>
              <a:rPr lang="en-US" i="1" dirty="0"/>
              <a:t>to bring us </a:t>
            </a:r>
            <a:r>
              <a:rPr lang="en-US" dirty="0"/>
              <a:t>to Christ, that we might be justified by faith.  </a:t>
            </a:r>
            <a:r>
              <a:rPr lang="en-US" baseline="30000" dirty="0"/>
              <a:t>25</a:t>
            </a:r>
            <a:r>
              <a:rPr lang="en-US" dirty="0"/>
              <a:t> But after faith has come, we are no longer under a tutor.</a:t>
            </a:r>
          </a:p>
          <a:p>
            <a:r>
              <a:rPr lang="en-US" dirty="0"/>
              <a:t> </a:t>
            </a:r>
          </a:p>
        </p:txBody>
      </p:sp>
    </p:spTree>
    <p:extLst>
      <p:ext uri="{BB962C8B-B14F-4D97-AF65-F5344CB8AC3E}">
        <p14:creationId xmlns:p14="http://schemas.microsoft.com/office/powerpoint/2010/main" val="1516633317"/>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Colossians 2:14 having wiped out the handwriting of requirements that was against us, which was contrary to us. And He has taken it out of the way, having nailed it to the cross. </a:t>
            </a:r>
          </a:p>
        </p:txBody>
      </p:sp>
    </p:spTree>
    <p:extLst>
      <p:ext uri="{BB962C8B-B14F-4D97-AF65-F5344CB8AC3E}">
        <p14:creationId xmlns:p14="http://schemas.microsoft.com/office/powerpoint/2010/main" val="929986356"/>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5:17 " Do not think that I came to destroy the Law or the Prophets. I did not come to destroy but to fulfill.  </a:t>
            </a:r>
            <a:r>
              <a:rPr lang="en-US" baseline="30000" dirty="0"/>
              <a:t>18</a:t>
            </a:r>
            <a:r>
              <a:rPr lang="en-US" dirty="0"/>
              <a:t> "For assuredly, I say to you, till heaven and earth pass away, one jot or one tittle will by no means pass from the law till all is fulfilled.  </a:t>
            </a:r>
            <a:r>
              <a:rPr lang="en-US" baseline="30000" dirty="0"/>
              <a:t>19</a:t>
            </a:r>
            <a:r>
              <a:rPr lang="en-US" dirty="0"/>
              <a:t> "Whoever therefore breaks one of the least of these commandments, and teaches men so, shall be called least in the kingdom of heaven; but whoever does and teaches </a:t>
            </a:r>
            <a:r>
              <a:rPr lang="en-US" i="1" dirty="0"/>
              <a:t>them, </a:t>
            </a:r>
            <a:r>
              <a:rPr lang="en-US" dirty="0"/>
              <a:t>he shall be called great in the kingdom of heaven.  </a:t>
            </a:r>
            <a:r>
              <a:rPr lang="en-US" baseline="30000" dirty="0"/>
              <a:t>20</a:t>
            </a:r>
            <a:r>
              <a:rPr lang="en-US" dirty="0"/>
              <a:t> "For I say to you, that unless your righteousness exceeds </a:t>
            </a:r>
            <a:r>
              <a:rPr lang="en-US" i="1" dirty="0"/>
              <a:t>the righteousness </a:t>
            </a:r>
            <a:r>
              <a:rPr lang="en-US" dirty="0"/>
              <a:t>of the scribes and Pharisees, you will by no means enter the kingdom of heaven.</a:t>
            </a:r>
          </a:p>
        </p:txBody>
      </p:sp>
    </p:spTree>
    <p:extLst>
      <p:ext uri="{BB962C8B-B14F-4D97-AF65-F5344CB8AC3E}">
        <p14:creationId xmlns:p14="http://schemas.microsoft.com/office/powerpoint/2010/main" val="812385944"/>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Romans 6:15 What then? Shall we sin because we are not under law but under grace? Certainly not! </a:t>
            </a:r>
            <a:endParaRPr lang="en-US" dirty="0"/>
          </a:p>
        </p:txBody>
      </p:sp>
    </p:spTree>
    <p:extLst>
      <p:ext uri="{BB962C8B-B14F-4D97-AF65-F5344CB8AC3E}">
        <p14:creationId xmlns:p14="http://schemas.microsoft.com/office/powerpoint/2010/main" val="3302848272"/>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Romans 8:1 </a:t>
            </a:r>
            <a:r>
              <a:rPr lang="en-US" i="1" dirty="0"/>
              <a:t>There is </a:t>
            </a:r>
            <a:r>
              <a:rPr lang="en-US" dirty="0"/>
              <a:t>therefore now no condemnation to those who are in Christ Jesus, who do not walk according to the flesh, but according to the Spirit.  </a:t>
            </a:r>
            <a:r>
              <a:rPr lang="en-US" baseline="30000" dirty="0"/>
              <a:t>2</a:t>
            </a:r>
            <a:r>
              <a:rPr lang="en-US" dirty="0"/>
              <a:t> For the law of the Spirit of life in Christ Jesus has made me free from the law of sin and death.  </a:t>
            </a:r>
            <a:r>
              <a:rPr lang="en-US" baseline="30000" dirty="0"/>
              <a:t>3</a:t>
            </a:r>
            <a:r>
              <a:rPr lang="en-US" dirty="0"/>
              <a:t> For what the law could not do in that it was weak through the flesh, God </a:t>
            </a:r>
            <a:r>
              <a:rPr lang="en-US" i="1" dirty="0"/>
              <a:t>did </a:t>
            </a:r>
            <a:r>
              <a:rPr lang="en-US" dirty="0"/>
              <a:t>by sending His own Son in the likeness of sinful flesh, on account of sin: He condemned sin in the flesh,  </a:t>
            </a:r>
            <a:r>
              <a:rPr lang="en-US" baseline="30000" dirty="0"/>
              <a:t>4</a:t>
            </a:r>
            <a:r>
              <a:rPr lang="en-US" dirty="0"/>
              <a:t> that the righteous requirement of the law might be fulfilled in us who do not walk according to the flesh but according to the Spirit.</a:t>
            </a:r>
          </a:p>
        </p:txBody>
      </p:sp>
    </p:spTree>
    <p:extLst>
      <p:ext uri="{BB962C8B-B14F-4D97-AF65-F5344CB8AC3E}">
        <p14:creationId xmlns:p14="http://schemas.microsoft.com/office/powerpoint/2010/main" val="1287008325"/>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Romans 10:4   For Christ </a:t>
            </a:r>
            <a:r>
              <a:rPr lang="en-US" i="1" dirty="0"/>
              <a:t>is </a:t>
            </a:r>
            <a:r>
              <a:rPr lang="en-US" dirty="0"/>
              <a:t>the end of the law for righteousness to everyone who believes</a:t>
            </a:r>
            <a:r>
              <a:rPr lang="en-US" dirty="0" smtClean="0"/>
              <a:t>.</a:t>
            </a:r>
          </a:p>
          <a:p>
            <a:endParaRPr lang="en-US" dirty="0"/>
          </a:p>
          <a:p>
            <a:r>
              <a:rPr lang="en-US" dirty="0"/>
              <a:t>Galatians 5:18  But if you are led by the Spirit, you are not under the law.	 	</a:t>
            </a:r>
          </a:p>
          <a:p>
            <a:r>
              <a:rPr lang="en-US" dirty="0"/>
              <a:t> </a:t>
            </a:r>
          </a:p>
        </p:txBody>
      </p:sp>
    </p:spTree>
    <p:extLst>
      <p:ext uri="{BB962C8B-B14F-4D97-AF65-F5344CB8AC3E}">
        <p14:creationId xmlns:p14="http://schemas.microsoft.com/office/powerpoint/2010/main" val="3562120498"/>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Galatians 5:4  You have become estranged from Christ, you who </a:t>
            </a:r>
            <a:r>
              <a:rPr lang="en-US" i="1" dirty="0"/>
              <a:t>attempt to </a:t>
            </a:r>
            <a:r>
              <a:rPr lang="en-US" dirty="0"/>
              <a:t>be justified by law; you have fallen from grace. </a:t>
            </a:r>
          </a:p>
        </p:txBody>
      </p:sp>
    </p:spTree>
    <p:extLst>
      <p:ext uri="{BB962C8B-B14F-4D97-AF65-F5344CB8AC3E}">
        <p14:creationId xmlns:p14="http://schemas.microsoft.com/office/powerpoint/2010/main" val="2613764303"/>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20</a:t>
            </a:r>
            <a:r>
              <a:rPr lang="en-US" dirty="0"/>
              <a:t> "For I say to you, that unless your righteousness exceeds </a:t>
            </a:r>
            <a:r>
              <a:rPr lang="en-US" i="1" dirty="0"/>
              <a:t>the righteousness </a:t>
            </a:r>
            <a:r>
              <a:rPr lang="en-US" dirty="0"/>
              <a:t>of the scribes and Pharisees, you will by no means enter the kingdom of heaven.</a:t>
            </a:r>
          </a:p>
        </p:txBody>
      </p:sp>
    </p:spTree>
    <p:extLst>
      <p:ext uri="{BB962C8B-B14F-4D97-AF65-F5344CB8AC3E}">
        <p14:creationId xmlns:p14="http://schemas.microsoft.com/office/powerpoint/2010/main" val="724285222"/>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23:27 "Woe to you, scribes and Pharisees, hypocrites! For you are like whitewashed tombs which indeed appear beautiful outwardly, but inside are full of dead </a:t>
            </a:r>
            <a:r>
              <a:rPr lang="en-US" i="1" dirty="0"/>
              <a:t>men's </a:t>
            </a:r>
            <a:r>
              <a:rPr lang="en-US" dirty="0"/>
              <a:t>bones and all uncleanness.  </a:t>
            </a:r>
            <a:r>
              <a:rPr lang="en-US" baseline="30000" dirty="0"/>
              <a:t>28</a:t>
            </a:r>
            <a:r>
              <a:rPr lang="en-US" dirty="0"/>
              <a:t> "Even so you also outwardly appear righteous to men, but inside you are full of hypocrisy and lawlessness.</a:t>
            </a:r>
          </a:p>
        </p:txBody>
      </p:sp>
    </p:spTree>
    <p:extLst>
      <p:ext uri="{BB962C8B-B14F-4D97-AF65-F5344CB8AC3E}">
        <p14:creationId xmlns:p14="http://schemas.microsoft.com/office/powerpoint/2010/main" val="2815803443"/>
      </p:ext>
    </p:extLst>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1925192468"/>
      </p:ext>
    </p:extLst>
  </p:cSld>
  <p:clrMapOvr>
    <a:masterClrMapping/>
  </p:clrMapOvr>
  <p:transition spd="slow">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122405118"/>
      </p:ext>
    </p:extLst>
  </p:cSld>
  <p:clrMapOvr>
    <a:masterClrMapping/>
  </p:clrMapOvr>
  <p:transition spd="slow">
    <p:push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2310605308"/>
      </p:ext>
    </p:extLst>
  </p:cSld>
  <p:clrMapOvr>
    <a:masterClrMapping/>
  </p:clrMapOvr>
  <p:transition spd="slow">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3737948747"/>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12:48 "He who rejects Me, and does not receive My words, has that which judges him -- the word that I have spoken will judge him in the last day.</a:t>
            </a:r>
          </a:p>
        </p:txBody>
      </p:sp>
    </p:spTree>
    <p:extLst>
      <p:ext uri="{BB962C8B-B14F-4D97-AF65-F5344CB8AC3E}">
        <p14:creationId xmlns:p14="http://schemas.microsoft.com/office/powerpoint/2010/main" val="831180374"/>
      </p:ext>
    </p:extLst>
  </p:cSld>
  <p:clrMapOvr>
    <a:masterClrMapping/>
  </p:clrMapOvr>
  <p:transition spd="slow">
    <p:push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2012996678"/>
      </p:ext>
    </p:extLst>
  </p:cSld>
  <p:clrMapOvr>
    <a:masterClrMapping/>
  </p:clrMapOvr>
  <p:transition spd="slow">
    <p:push di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3373535937"/>
      </p:ext>
    </p:extLst>
  </p:cSld>
  <p:clrMapOvr>
    <a:masterClrMapping/>
  </p:clrMapOvr>
  <p:transition spd="slow">
    <p:push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3179834926"/>
      </p:ext>
    </p:extLst>
  </p:cSld>
  <p:clrMapOvr>
    <a:masterClrMapping/>
  </p:clrMapOvr>
  <p:transition spd="slow">
    <p:push di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4034305582"/>
      </p:ext>
    </p:extLst>
  </p:cSld>
  <p:clrMapOvr>
    <a:masterClrMapping/>
  </p:clrMapOvr>
  <p:transition spd="slow">
    <p:push di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3712608371"/>
      </p:ext>
    </p:extLst>
  </p:cSld>
  <p:clrMapOvr>
    <a:masterClrMapping/>
  </p:clrMapOvr>
  <p:transition spd="slow">
    <p:push dir="u"/>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3495324308"/>
      </p:ext>
    </p:extLst>
  </p:cSld>
  <p:clrMapOvr>
    <a:masterClrMapping/>
  </p:clrMapOvr>
  <p:transition spd="slow">
    <p:push dir="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3125399967"/>
      </p:ext>
    </p:extLst>
  </p:cSld>
  <p:clrMapOvr>
    <a:masterClrMapping/>
  </p:clrMapOvr>
  <p:transition spd="slow">
    <p:push di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66263873"/>
      </p:ext>
    </p:extLst>
  </p:cSld>
  <p:clrMapOvr>
    <a:masterClrMapping/>
  </p:clrMapOvr>
  <p:transition spd="slow">
    <p:push dir="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3457339066"/>
      </p:ext>
    </p:extLst>
  </p:cSld>
  <p:clrMapOvr>
    <a:masterClrMapping/>
  </p:clrMapOvr>
  <p:transition spd="slow">
    <p:push dir="u"/>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2985418575"/>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Hebrews 8:7 For if that first </a:t>
            </a:r>
            <a:r>
              <a:rPr lang="en-US" i="1" dirty="0"/>
              <a:t>covenant </a:t>
            </a:r>
            <a:r>
              <a:rPr lang="en-US" dirty="0"/>
              <a:t>had been faultless, then no place would have been sought for a second.  </a:t>
            </a:r>
            <a:r>
              <a:rPr lang="en-US" baseline="30000" dirty="0"/>
              <a:t>8</a:t>
            </a:r>
            <a:r>
              <a:rPr lang="en-US" dirty="0"/>
              <a:t> Because finding fault with them, He says: "Behold, the days are coming, says the LORD, when I will make a new covenant with the house of Israel and with the house of Judah --  </a:t>
            </a:r>
            <a:r>
              <a:rPr lang="en-US" baseline="30000" dirty="0"/>
              <a:t>9</a:t>
            </a:r>
            <a:r>
              <a:rPr lang="en-US" dirty="0"/>
              <a:t> "not according to the covenant that I made with their fathers in the day when I took them by the hand to lead them out of the land of Egypt; because they did not continue in My covenant, and I disregarded them, says the LORD.  </a:t>
            </a:r>
            <a:endParaRPr lang="en-US" dirty="0"/>
          </a:p>
        </p:txBody>
      </p:sp>
    </p:spTree>
    <p:extLst>
      <p:ext uri="{BB962C8B-B14F-4D97-AF65-F5344CB8AC3E}">
        <p14:creationId xmlns:p14="http://schemas.microsoft.com/office/powerpoint/2010/main" val="3241057194"/>
      </p:ext>
    </p:extLst>
  </p:cSld>
  <p:clrMapOvr>
    <a:masterClrMapping/>
  </p:clrMapOvr>
  <p:transition spd="slow">
    <p:push dir="u"/>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1371289604"/>
      </p:ext>
    </p:extLst>
  </p:cSld>
  <p:clrMapOvr>
    <a:masterClrMapping/>
  </p:clrMapOvr>
  <p:transition spd="slow">
    <p:push dir="u"/>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607305267"/>
      </p:ext>
    </p:extLst>
  </p:cSld>
  <p:clrMapOvr>
    <a:masterClrMapping/>
  </p:clrMapOvr>
  <p:transition spd="slow">
    <p:push dir="u"/>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3467124338"/>
      </p:ext>
    </p:extLst>
  </p:cSld>
  <p:clrMapOvr>
    <a:masterClrMapping/>
  </p:clrMapOvr>
  <p:transition spd="slow">
    <p:push dir="u"/>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1923605415"/>
      </p:ext>
    </p:extLst>
  </p:cSld>
  <p:clrMapOvr>
    <a:masterClrMapping/>
  </p:clrMapOvr>
  <p:transition spd="slow">
    <p:push dir="u"/>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3373770301"/>
      </p:ext>
    </p:extLst>
  </p:cSld>
  <p:clrMapOvr>
    <a:masterClrMapping/>
  </p:clrMapOvr>
  <p:transition spd="slow">
    <p:push dir="u"/>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268272688"/>
      </p:ext>
    </p:extLst>
  </p:cSld>
  <p:clrMapOvr>
    <a:masterClrMapping/>
  </p:clrMapOvr>
  <p:transition spd="slow">
    <p:push dir="u"/>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3454452310"/>
      </p:ext>
    </p:extLst>
  </p:cSld>
  <p:clrMapOvr>
    <a:masterClrMapping/>
  </p:clrMapOvr>
  <p:transition spd="slow">
    <p:push dir="u"/>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1578843819"/>
      </p:ext>
    </p:extLst>
  </p:cSld>
  <p:clrMapOvr>
    <a:masterClrMapping/>
  </p:clrMapOvr>
  <p:transition spd="slow">
    <p:push dir="u"/>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252898035"/>
      </p:ext>
    </p:extLst>
  </p:cSld>
  <p:clrMapOvr>
    <a:masterClrMapping/>
  </p:clrMapOvr>
  <p:transition spd="slow">
    <p:push dir="u"/>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1441247818"/>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baseline="30000" dirty="0"/>
              <a:t>10</a:t>
            </a:r>
            <a:r>
              <a:rPr lang="en-US" dirty="0"/>
              <a:t> "For this </a:t>
            </a:r>
            <a:r>
              <a:rPr lang="en-US" i="1" dirty="0"/>
              <a:t>is </a:t>
            </a:r>
            <a:r>
              <a:rPr lang="en-US" dirty="0"/>
              <a:t>the covenant that I will make with the house of Israel after those days, says the LORD: I will put My laws in their mind and write them on their hearts; and I will be their God, and they shall be My people.  </a:t>
            </a:r>
            <a:r>
              <a:rPr lang="en-US" baseline="30000" dirty="0"/>
              <a:t>11</a:t>
            </a:r>
            <a:r>
              <a:rPr lang="en-US" dirty="0"/>
              <a:t> "None of them shall teach his neighbor, and none his brother, saying, 'Know the LORD,' for all shall know Me, from the least of them to the greatest of them.  </a:t>
            </a:r>
            <a:r>
              <a:rPr lang="en-US" baseline="30000" dirty="0"/>
              <a:t>12</a:t>
            </a:r>
            <a:r>
              <a:rPr lang="en-US" dirty="0"/>
              <a:t> "For I will be merciful to their unrighteousness, and their sins and their lawless deeds I will remember no more."  </a:t>
            </a:r>
            <a:r>
              <a:rPr lang="en-US" baseline="30000" dirty="0"/>
              <a:t>13</a:t>
            </a:r>
            <a:r>
              <a:rPr lang="en-US" dirty="0"/>
              <a:t> In that He says, "A new </a:t>
            </a:r>
            <a:r>
              <a:rPr lang="en-US" i="1" dirty="0"/>
              <a:t>covenant," </a:t>
            </a:r>
            <a:r>
              <a:rPr lang="en-US" dirty="0"/>
              <a:t>He has made the first obsolete. Now what is becoming obsolete and growing old is ready to vanish away.</a:t>
            </a:r>
            <a:endParaRPr lang="en-US" dirty="0"/>
          </a:p>
        </p:txBody>
      </p:sp>
    </p:spTree>
    <p:extLst>
      <p:ext uri="{BB962C8B-B14F-4D97-AF65-F5344CB8AC3E}">
        <p14:creationId xmlns:p14="http://schemas.microsoft.com/office/powerpoint/2010/main" val="2701031716"/>
      </p:ext>
    </p:extLst>
  </p:cSld>
  <p:clrMapOvr>
    <a:masterClrMapping/>
  </p:clrMapOvr>
  <p:transition spd="slow">
    <p:push dir="u"/>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2648124290"/>
      </p:ext>
    </p:extLst>
  </p:cSld>
  <p:clrMapOvr>
    <a:masterClrMapping/>
  </p:clrMapOvr>
  <p:transition spd="slow">
    <p:push dir="u"/>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2900184465"/>
      </p:ext>
    </p:extLst>
  </p:cSld>
  <p:clrMapOvr>
    <a:masterClrMapping/>
  </p:clrMapOvr>
  <p:transition spd="slow">
    <p:push dir="u"/>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1256748261"/>
      </p:ext>
    </p:extLst>
  </p:cSld>
  <p:clrMapOvr>
    <a:masterClrMapping/>
  </p:clrMapOvr>
  <p:transition spd="slow">
    <p:push dir="u"/>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1222797565"/>
      </p:ext>
    </p:extLst>
  </p:cSld>
  <p:clrMapOvr>
    <a:masterClrMapping/>
  </p:clrMapOvr>
  <p:transition spd="slow">
    <p:push dir="u"/>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1163784054"/>
      </p:ext>
    </p:extLst>
  </p:cSld>
  <p:clrMapOvr>
    <a:masterClrMapping/>
  </p:clrMapOvr>
  <p:transition spd="slow">
    <p:push dir="u"/>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3358786866"/>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Kings 8:9 Nothing </a:t>
            </a:r>
            <a:r>
              <a:rPr lang="en-US" i="1" dirty="0"/>
              <a:t>was </a:t>
            </a:r>
            <a:r>
              <a:rPr lang="en-US" dirty="0"/>
              <a:t>in the ark except the two tablets of stone which Moses put there at </a:t>
            </a:r>
            <a:r>
              <a:rPr lang="en-US" dirty="0" err="1"/>
              <a:t>Horeb</a:t>
            </a:r>
            <a:r>
              <a:rPr lang="en-US" dirty="0"/>
              <a:t>, when the LORD made </a:t>
            </a:r>
            <a:r>
              <a:rPr lang="en-US" i="1" dirty="0"/>
              <a:t>a covenant </a:t>
            </a:r>
            <a:r>
              <a:rPr lang="en-US" dirty="0"/>
              <a:t>with the children of Israel, when they came out of the land of Egypt.  </a:t>
            </a:r>
          </a:p>
        </p:txBody>
      </p:sp>
    </p:spTree>
    <p:extLst>
      <p:ext uri="{BB962C8B-B14F-4D97-AF65-F5344CB8AC3E}">
        <p14:creationId xmlns:p14="http://schemas.microsoft.com/office/powerpoint/2010/main" val="3741147616"/>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Hebrews 9:1 Then indeed, even the first </a:t>
            </a:r>
            <a:r>
              <a:rPr lang="en-US" i="1" dirty="0"/>
              <a:t>covenant </a:t>
            </a:r>
            <a:r>
              <a:rPr lang="en-US" dirty="0"/>
              <a:t>had ordinances of divine service and the earthly sanctuary.  </a:t>
            </a:r>
            <a:r>
              <a:rPr lang="en-US" baseline="30000" dirty="0"/>
              <a:t>2</a:t>
            </a:r>
            <a:r>
              <a:rPr lang="en-US" dirty="0"/>
              <a:t> For a tabernacle was prepared: the first </a:t>
            </a:r>
            <a:r>
              <a:rPr lang="en-US" i="1" dirty="0"/>
              <a:t>part, </a:t>
            </a:r>
            <a:r>
              <a:rPr lang="en-US" dirty="0"/>
              <a:t>in which </a:t>
            </a:r>
            <a:r>
              <a:rPr lang="en-US" i="1" dirty="0"/>
              <a:t>was </a:t>
            </a:r>
            <a:r>
              <a:rPr lang="en-US" dirty="0"/>
              <a:t>the lampstand, the table, and the showbread, which is called the sanctuary;  </a:t>
            </a:r>
            <a:r>
              <a:rPr lang="en-US" baseline="30000" dirty="0"/>
              <a:t>3</a:t>
            </a:r>
            <a:r>
              <a:rPr lang="en-US" dirty="0"/>
              <a:t> and behind the second veil, the part of the tabernacle which is called the Holiest of All,  </a:t>
            </a:r>
            <a:r>
              <a:rPr lang="en-US" baseline="30000" dirty="0"/>
              <a:t>4</a:t>
            </a:r>
            <a:r>
              <a:rPr lang="en-US" dirty="0"/>
              <a:t> which had the golden censer and the ark of the covenant overlaid on all sides with gold, in which </a:t>
            </a:r>
            <a:r>
              <a:rPr lang="en-US" i="1" dirty="0"/>
              <a:t>were </a:t>
            </a:r>
            <a:r>
              <a:rPr lang="en-US" u="sng" dirty="0"/>
              <a:t>the golden pot that had the manna, Aaron's rod that budded, and the tablets of the covenant;</a:t>
            </a:r>
            <a:r>
              <a:rPr lang="en-US" dirty="0"/>
              <a:t>  </a:t>
            </a:r>
          </a:p>
        </p:txBody>
      </p:sp>
    </p:spTree>
    <p:extLst>
      <p:ext uri="{BB962C8B-B14F-4D97-AF65-F5344CB8AC3E}">
        <p14:creationId xmlns:p14="http://schemas.microsoft.com/office/powerpoint/2010/main" val="3667276224"/>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400" dirty="0"/>
              <a:t>Romans 7:4 Therefore, my brethren, you also have become dead to the law through the body of Christ, that you may be married to another -- to Him who was raised from the dead, that we should bear fruit to God.  </a:t>
            </a:r>
            <a:r>
              <a:rPr lang="en-US" sz="2400" baseline="30000" dirty="0"/>
              <a:t>5</a:t>
            </a:r>
            <a:r>
              <a:rPr lang="en-US" sz="2400" dirty="0"/>
              <a:t> For when we were in the flesh, the sinful passions which were aroused by the law were at work in our members to bear fruit to death.  </a:t>
            </a:r>
            <a:r>
              <a:rPr lang="en-US" sz="2400" baseline="30000" dirty="0"/>
              <a:t>6</a:t>
            </a:r>
            <a:r>
              <a:rPr lang="en-US" sz="2400" dirty="0"/>
              <a:t> But now we have been delivered from the law, having died to what we were held by, so that we should serve in the newness of the Spirit and not </a:t>
            </a:r>
            <a:r>
              <a:rPr lang="en-US" sz="2400" i="1" dirty="0"/>
              <a:t>in </a:t>
            </a:r>
            <a:r>
              <a:rPr lang="en-US" sz="2400" dirty="0"/>
              <a:t>the oldness of the letter.  </a:t>
            </a:r>
            <a:r>
              <a:rPr lang="en-US" sz="2400" baseline="30000" dirty="0"/>
              <a:t>7</a:t>
            </a:r>
            <a:r>
              <a:rPr lang="en-US" sz="2400" dirty="0"/>
              <a:t> What shall we say then? </a:t>
            </a:r>
            <a:r>
              <a:rPr lang="en-US" sz="2400" i="1" dirty="0"/>
              <a:t>Is </a:t>
            </a:r>
            <a:r>
              <a:rPr lang="en-US" sz="2400" dirty="0"/>
              <a:t>the law sin? Certainly not! On the contrary, I would not have known sin except through the law. </a:t>
            </a:r>
            <a:r>
              <a:rPr lang="en-US" sz="2400" u="sng" dirty="0"/>
              <a:t>For I would not have known covetousness unless the law had said, "You shall not covet</a:t>
            </a:r>
            <a:r>
              <a:rPr lang="en-US" sz="2400" u="sng" dirty="0" smtClean="0"/>
              <a:t>."</a:t>
            </a:r>
            <a:endParaRPr lang="en-US" sz="2400" dirty="0"/>
          </a:p>
        </p:txBody>
      </p:sp>
    </p:spTree>
    <p:extLst>
      <p:ext uri="{BB962C8B-B14F-4D97-AF65-F5344CB8AC3E}">
        <p14:creationId xmlns:p14="http://schemas.microsoft.com/office/powerpoint/2010/main" val="2681119433"/>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2:22 Now when the days of her purification according to the law of Moses were completed, they brought Him to Jerusalem to present </a:t>
            </a:r>
            <a:r>
              <a:rPr lang="en-US" i="1" dirty="0"/>
              <a:t>Him </a:t>
            </a:r>
            <a:r>
              <a:rPr lang="en-US" dirty="0"/>
              <a:t>to the Lord  </a:t>
            </a:r>
            <a:r>
              <a:rPr lang="en-US" baseline="30000" dirty="0"/>
              <a:t>23</a:t>
            </a:r>
            <a:r>
              <a:rPr lang="en-US" dirty="0"/>
              <a:t> (as it is written in the law of the Lord, "Every male who opens the womb shall be called holy to the LORD"),  </a:t>
            </a:r>
            <a:r>
              <a:rPr lang="en-US" baseline="30000" dirty="0"/>
              <a:t>24</a:t>
            </a:r>
            <a:r>
              <a:rPr lang="en-US" dirty="0"/>
              <a:t> and to offer a sacrifice according to what is said in the law of the Lord, "A pair of turtledoves or two young pigeons."</a:t>
            </a:r>
          </a:p>
        </p:txBody>
      </p:sp>
    </p:spTree>
    <p:extLst>
      <p:ext uri="{BB962C8B-B14F-4D97-AF65-F5344CB8AC3E}">
        <p14:creationId xmlns:p14="http://schemas.microsoft.com/office/powerpoint/2010/main" val="248487546"/>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3800</TotalTime>
  <Words>790</Words>
  <Application>Microsoft Office PowerPoint</Application>
  <PresentationFormat>On-screen Show (4:3)</PresentationFormat>
  <Paragraphs>35</Paragraphs>
  <Slides>55</Slides>
  <Notes>0</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58</cp:revision>
  <dcterms:created xsi:type="dcterms:W3CDTF">2006-12-19T00:50:39Z</dcterms:created>
  <dcterms:modified xsi:type="dcterms:W3CDTF">2013-09-01T03:50:12Z</dcterms:modified>
</cp:coreProperties>
</file>